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25" r:id="rId13"/>
    <p:sldId id="438" r:id="rId14"/>
    <p:sldId id="430" r:id="rId15"/>
    <p:sldId id="429" r:id="rId16"/>
    <p:sldId id="432" r:id="rId17"/>
    <p:sldId id="434"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5B408-A221-5D12-4BA6-3970AAD7BE71}" v="8" dt="2024-07-22T08:00:26.420"/>
    <p1510:client id="{2640DD6E-FAC4-913B-AC33-95EBAE529837}" v="78" dt="2024-07-20T19:58:37.915"/>
    <p1510:client id="{9107D73F-C747-6AB1-1E76-FBFFD1384085}" v="416" dt="2024-07-21T21:09:05.817"/>
    <p1510:client id="{EBEC57FE-A898-96AF-894D-E9A44F715B1E}" v="175" dt="2024-07-21T21:34:54.488"/>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86" d="100"/>
          <a:sy n="86" d="100"/>
        </p:scale>
        <p:origin x="1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22/07/2024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22/07/2024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22198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png"/><Relationship Id="rId4" Type="http://schemas.openxmlformats.org/officeDocument/2006/relationships/hyperlink" Target="mailto:jogugil@alumni.uv.es/" TargetMode="External"/><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jogugil@alumni.uv.es/" TargetMode="External"/><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13.png"/><Relationship Id="rId10" Type="http://schemas.openxmlformats.org/officeDocument/2006/relationships/image" Target="../media/image52.png"/><Relationship Id="rId4" Type="http://schemas.openxmlformats.org/officeDocument/2006/relationships/hyperlink" Target="mailto:jogugil@alumni.uv.es/" TargetMode="External"/><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6.jpeg"/><Relationship Id="rId5" Type="http://schemas.openxmlformats.org/officeDocument/2006/relationships/diagramData" Target="../diagrams/data1.xml"/><Relationship Id="rId10" Type="http://schemas.openxmlformats.org/officeDocument/2006/relationships/image" Target="../media/image15.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hyperlink" Target="mailto:jogugil@alumni.uv.es/" TargetMode="External"/><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mailto:jogugil@alumni.uv.es/" TargetMode="External"/><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A90542-081D-2FF1-69F4-DB59573854B3}"/>
              </a:ext>
            </a:extLst>
          </p:cNvPr>
          <p:cNvPicPr>
            <a:picLocks noChangeAspect="1"/>
          </p:cNvPicPr>
          <p:nvPr/>
        </p:nvPicPr>
        <p:blipFill>
          <a:blip r:embed="rId3"/>
          <a:stretch>
            <a:fillRect/>
          </a:stretch>
        </p:blipFill>
        <p:spPr>
          <a:xfrm>
            <a:off x="1123771" y="3880163"/>
            <a:ext cx="6838950" cy="2390775"/>
          </a:xfrm>
          <a:prstGeom prst="rect">
            <a:avLst/>
          </a:prstGeom>
        </p:spPr>
      </p:pic>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-9/15-</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1125849" y="5715102"/>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543378" y="1223507"/>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7"/>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8"/>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9"/>
            <a:stretch>
              <a:fillRect/>
            </a:stretch>
          </p:blipFill>
          <p:spPr>
            <a:xfrm>
              <a:off x="6151562" y="3775302"/>
              <a:ext cx="2047875" cy="123825"/>
            </a:xfrm>
            <a:prstGeom prst="rect">
              <a:avLst/>
            </a:prstGeom>
          </p:spPr>
        </p:pic>
      </p:gr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 </a:t>
            </a:r>
            <a:endParaRPr lang="es-ES" sz="800" dirty="0"/>
          </a:p>
        </p:txBody>
      </p:sp>
      <p:grpSp>
        <p:nvGrpSpPr>
          <p:cNvPr id="13" name="Grupo 12">
            <a:extLst>
              <a:ext uri="{FF2B5EF4-FFF2-40B4-BE49-F238E27FC236}">
                <a16:creationId xmlns:a16="http://schemas.microsoft.com/office/drawing/2014/main" id="{14BA15BE-1A10-5135-1741-BC2C2CE7EA05}"/>
              </a:ext>
            </a:extLst>
          </p:cNvPr>
          <p:cNvGrpSpPr/>
          <p:nvPr/>
        </p:nvGrpSpPr>
        <p:grpSpPr>
          <a:xfrm>
            <a:off x="173338" y="1354976"/>
            <a:ext cx="4613514" cy="3008103"/>
            <a:chOff x="173338" y="1354976"/>
            <a:chExt cx="4613514" cy="3008103"/>
          </a:xfrm>
        </p:grpSpPr>
        <p:pic>
          <p:nvPicPr>
            <p:cNvPr id="3" name="Imagen 2" descr="Calendario&#10;&#10;Descripción generada automáticamente">
              <a:extLst>
                <a:ext uri="{FF2B5EF4-FFF2-40B4-BE49-F238E27FC236}">
                  <a16:creationId xmlns:a16="http://schemas.microsoft.com/office/drawing/2014/main" id="{AE1BFFD2-0C02-BF71-430D-10B6BF6A85BB}"/>
                </a:ext>
              </a:extLst>
            </p:cNvPr>
            <p:cNvPicPr>
              <a:picLocks noChangeAspect="1"/>
            </p:cNvPicPr>
            <p:nvPr/>
          </p:nvPicPr>
          <p:blipFill>
            <a:blip r:embed="rId5"/>
            <a:stretch>
              <a:fillRect/>
            </a:stretch>
          </p:blipFill>
          <p:spPr>
            <a:xfrm>
              <a:off x="173338" y="1354976"/>
              <a:ext cx="4613514" cy="2681557"/>
            </a:xfrm>
            <a:prstGeom prst="rect">
              <a:avLst/>
            </a:prstGeom>
          </p:spPr>
        </p:pic>
        <p:pic>
          <p:nvPicPr>
            <p:cNvPr id="8" name="Imagen 7">
              <a:extLst>
                <a:ext uri="{FF2B5EF4-FFF2-40B4-BE49-F238E27FC236}">
                  <a16:creationId xmlns:a16="http://schemas.microsoft.com/office/drawing/2014/main" id="{9D61265B-7BBC-5C26-D29E-7E4BC0544FFF}"/>
                </a:ext>
              </a:extLst>
            </p:cNvPr>
            <p:cNvPicPr>
              <a:picLocks noChangeAspect="1"/>
            </p:cNvPicPr>
            <p:nvPr/>
          </p:nvPicPr>
          <p:blipFill>
            <a:blip r:embed="rId6"/>
            <a:stretch>
              <a:fillRect/>
            </a:stretch>
          </p:blipFill>
          <p:spPr>
            <a:xfrm>
              <a:off x="624696" y="4047765"/>
              <a:ext cx="3581400" cy="171450"/>
            </a:xfrm>
            <a:prstGeom prst="rect">
              <a:avLst/>
            </a:prstGeom>
          </p:spPr>
        </p:pic>
        <p:pic>
          <p:nvPicPr>
            <p:cNvPr id="11" name="Imagen 10">
              <a:extLst>
                <a:ext uri="{FF2B5EF4-FFF2-40B4-BE49-F238E27FC236}">
                  <a16:creationId xmlns:a16="http://schemas.microsoft.com/office/drawing/2014/main" id="{C848D9C0-FD43-0105-E0D9-DE8BE72AFF98}"/>
                </a:ext>
              </a:extLst>
            </p:cNvPr>
            <p:cNvPicPr>
              <a:picLocks noChangeAspect="1"/>
            </p:cNvPicPr>
            <p:nvPr/>
          </p:nvPicPr>
          <p:blipFill>
            <a:blip r:embed="rId7"/>
            <a:stretch>
              <a:fillRect/>
            </a:stretch>
          </p:blipFill>
          <p:spPr>
            <a:xfrm>
              <a:off x="1204374" y="4220204"/>
              <a:ext cx="1990725" cy="142875"/>
            </a:xfrm>
            <a:prstGeom prst="rect">
              <a:avLst/>
            </a:prstGeom>
          </p:spPr>
        </p:pic>
      </p:grpSp>
      <p:pic>
        <p:nvPicPr>
          <p:cNvPr id="15" name="Imagen 14">
            <a:extLst>
              <a:ext uri="{FF2B5EF4-FFF2-40B4-BE49-F238E27FC236}">
                <a16:creationId xmlns:a16="http://schemas.microsoft.com/office/drawing/2014/main" id="{12702602-972F-0D7D-B484-52563EEC6B4E}"/>
              </a:ext>
            </a:extLst>
          </p:cNvPr>
          <p:cNvPicPr>
            <a:picLocks noChangeAspect="1"/>
          </p:cNvPicPr>
          <p:nvPr/>
        </p:nvPicPr>
        <p:blipFill>
          <a:blip r:embed="rId8"/>
          <a:stretch>
            <a:fillRect/>
          </a:stretch>
        </p:blipFill>
        <p:spPr>
          <a:xfrm>
            <a:off x="5363025" y="5614718"/>
            <a:ext cx="3133725" cy="114300"/>
          </a:xfrm>
          <a:prstGeom prst="rect">
            <a:avLst/>
          </a:prstGeom>
        </p:spPr>
      </p:pic>
      <p:grpSp>
        <p:nvGrpSpPr>
          <p:cNvPr id="23" name="Grupo 22">
            <a:extLst>
              <a:ext uri="{FF2B5EF4-FFF2-40B4-BE49-F238E27FC236}">
                <a16:creationId xmlns:a16="http://schemas.microsoft.com/office/drawing/2014/main" id="{AFA1F1E7-E84D-0610-DD69-3057493F3B23}"/>
              </a:ext>
            </a:extLst>
          </p:cNvPr>
          <p:cNvGrpSpPr/>
          <p:nvPr/>
        </p:nvGrpSpPr>
        <p:grpSpPr>
          <a:xfrm>
            <a:off x="5366709" y="3348937"/>
            <a:ext cx="3169488" cy="2546768"/>
            <a:chOff x="5366709" y="3348937"/>
            <a:chExt cx="3169488" cy="2546768"/>
          </a:xfrm>
        </p:grpSpPr>
        <p:pic>
          <p:nvPicPr>
            <p:cNvPr id="19" name="Imagen 18">
              <a:extLst>
                <a:ext uri="{FF2B5EF4-FFF2-40B4-BE49-F238E27FC236}">
                  <a16:creationId xmlns:a16="http://schemas.microsoft.com/office/drawing/2014/main" id="{84D8B3A7-E9B3-228C-B230-BB1C76FE8F02}"/>
                </a:ext>
              </a:extLst>
            </p:cNvPr>
            <p:cNvPicPr>
              <a:picLocks noChangeAspect="1"/>
            </p:cNvPicPr>
            <p:nvPr/>
          </p:nvPicPr>
          <p:blipFill>
            <a:blip r:embed="rId7"/>
            <a:stretch>
              <a:fillRect/>
            </a:stretch>
          </p:blipFill>
          <p:spPr>
            <a:xfrm>
              <a:off x="5928774" y="5752830"/>
              <a:ext cx="1990725" cy="142875"/>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DD92D5EB-4F2D-B88C-8742-046A061382C4}"/>
                </a:ext>
              </a:extLst>
            </p:cNvPr>
            <p:cNvPicPr>
              <a:picLocks noChangeAspect="1"/>
            </p:cNvPicPr>
            <p:nvPr/>
          </p:nvPicPr>
          <p:blipFill>
            <a:blip r:embed="rId9"/>
            <a:stretch>
              <a:fillRect/>
            </a:stretch>
          </p:blipFill>
          <p:spPr>
            <a:xfrm>
              <a:off x="5366709" y="3348937"/>
              <a:ext cx="3169488" cy="2273599"/>
            </a:xfrm>
            <a:prstGeom prst="rect">
              <a:avLst/>
            </a:prstGeom>
          </p:spPr>
        </p:pic>
      </p:grpSp>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5082126" y="1600742"/>
            <a:ext cx="3968690" cy="2980783"/>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388908"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5068557" y="4597609"/>
            <a:ext cx="2284922" cy="1832217"/>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481375" y="3469794"/>
            <a:ext cx="3968691" cy="2937657"/>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308484" y="3123661"/>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317577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503363"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344724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774827" y="5001614"/>
            <a:ext cx="466725" cy="219075"/>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2905320" y="218864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-1/15-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8" name="Imagen 7" descr="Histograma&#10;&#10;Descripción generada automáticamente">
            <a:extLst>
              <a:ext uri="{FF2B5EF4-FFF2-40B4-BE49-F238E27FC236}">
                <a16:creationId xmlns:a16="http://schemas.microsoft.com/office/drawing/2014/main" id="{80324E55-51FD-E3D8-59E6-5066374F61A5}"/>
              </a:ext>
            </a:extLst>
          </p:cNvPr>
          <p:cNvPicPr>
            <a:picLocks noChangeAspect="1"/>
          </p:cNvPicPr>
          <p:nvPr/>
        </p:nvPicPr>
        <p:blipFill>
          <a:blip r:embed="rId4"/>
          <a:stretch>
            <a:fillRect/>
          </a:stretch>
        </p:blipFill>
        <p:spPr>
          <a:xfrm>
            <a:off x="75930" y="4010473"/>
            <a:ext cx="4779574" cy="2057579"/>
          </a:xfrm>
          <a:prstGeom prst="rect">
            <a:avLst/>
          </a:prstGeom>
        </p:spPr>
      </p:pic>
      <p:pic>
        <p:nvPicPr>
          <p:cNvPr id="4" name="Imagen 3" descr="Gráfico, Histograma&#10;&#10;Descripción generada automáticamente">
            <a:extLst>
              <a:ext uri="{FF2B5EF4-FFF2-40B4-BE49-F238E27FC236}">
                <a16:creationId xmlns:a16="http://schemas.microsoft.com/office/drawing/2014/main" id="{DDD64855-1A1D-7B56-F991-74E0354F7C8A}"/>
              </a:ext>
            </a:extLst>
          </p:cNvPr>
          <p:cNvPicPr>
            <a:picLocks noChangeAspect="1"/>
          </p:cNvPicPr>
          <p:nvPr/>
        </p:nvPicPr>
        <p:blipFill>
          <a:blip r:embed="rId5"/>
          <a:stretch>
            <a:fillRect/>
          </a:stretch>
        </p:blipFill>
        <p:spPr>
          <a:xfrm>
            <a:off x="791744" y="1857195"/>
            <a:ext cx="3362325" cy="1562100"/>
          </a:xfrm>
          <a:prstGeom prst="rect">
            <a:avLst/>
          </a:prstGeom>
        </p:spPr>
      </p:pic>
      <p:pic>
        <p:nvPicPr>
          <p:cNvPr id="7" name="Imagen 6" descr="Tabla&#10;&#10;Descripción generada automáticamente">
            <a:extLst>
              <a:ext uri="{FF2B5EF4-FFF2-40B4-BE49-F238E27FC236}">
                <a16:creationId xmlns:a16="http://schemas.microsoft.com/office/drawing/2014/main" id="{22596470-4CEA-8913-5DDF-D4ED761D8E3A}"/>
              </a:ext>
            </a:extLst>
          </p:cNvPr>
          <p:cNvPicPr>
            <a:picLocks noChangeAspect="1"/>
          </p:cNvPicPr>
          <p:nvPr/>
        </p:nvPicPr>
        <p:blipFill>
          <a:blip r:embed="rId6"/>
          <a:stretch>
            <a:fillRect/>
          </a:stretch>
        </p:blipFill>
        <p:spPr>
          <a:xfrm>
            <a:off x="4861795" y="1436029"/>
            <a:ext cx="3647356" cy="2145642"/>
          </a:xfrm>
          <a:prstGeom prst="rect">
            <a:avLst/>
          </a:prstGeom>
        </p:spPr>
      </p:pic>
      <p:pic>
        <p:nvPicPr>
          <p:cNvPr id="9" name="Imagen 8" descr="Gráfico, Gráfico circular&#10;&#10;Descripción generada automáticamente">
            <a:extLst>
              <a:ext uri="{FF2B5EF4-FFF2-40B4-BE49-F238E27FC236}">
                <a16:creationId xmlns:a16="http://schemas.microsoft.com/office/drawing/2014/main" id="{CFB5167D-9A4E-6696-C65E-BF81DEF6438C}"/>
              </a:ext>
            </a:extLst>
          </p:cNvPr>
          <p:cNvPicPr>
            <a:picLocks noChangeAspect="1"/>
          </p:cNvPicPr>
          <p:nvPr/>
        </p:nvPicPr>
        <p:blipFill>
          <a:blip r:embed="rId7"/>
          <a:stretch>
            <a:fillRect/>
          </a:stretch>
        </p:blipFill>
        <p:spPr>
          <a:xfrm>
            <a:off x="4761242" y="3576459"/>
            <a:ext cx="4380423" cy="2249878"/>
          </a:xfrm>
          <a:prstGeom prst="rect">
            <a:avLst/>
          </a:prstGeom>
        </p:spPr>
      </p:pic>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10;&#10;Descripción generada automáticamente">
            <a:extLst>
              <a:ext uri="{FF2B5EF4-FFF2-40B4-BE49-F238E27FC236}">
                <a16:creationId xmlns:a16="http://schemas.microsoft.com/office/drawing/2014/main" id="{FD2DA0AB-1A87-8FFA-B088-53A153FEC991}"/>
              </a:ext>
            </a:extLst>
          </p:cNvPr>
          <p:cNvPicPr>
            <a:picLocks noChangeAspect="1"/>
          </p:cNvPicPr>
          <p:nvPr/>
        </p:nvPicPr>
        <p:blipFill>
          <a:blip r:embed="rId3"/>
          <a:stretch>
            <a:fillRect/>
          </a:stretch>
        </p:blipFill>
        <p:spPr>
          <a:xfrm>
            <a:off x="142246" y="1244540"/>
            <a:ext cx="4086225" cy="4857750"/>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349926" y="1086882"/>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pic>
        <p:nvPicPr>
          <p:cNvPr id="11" name="Imagen 10">
            <a:extLst>
              <a:ext uri="{FF2B5EF4-FFF2-40B4-BE49-F238E27FC236}">
                <a16:creationId xmlns:a16="http://schemas.microsoft.com/office/drawing/2014/main" id="{A840A5C7-FA6B-E38C-37C5-45A3595D1640}"/>
              </a:ext>
            </a:extLst>
          </p:cNvPr>
          <p:cNvPicPr>
            <a:picLocks noChangeAspect="1"/>
          </p:cNvPicPr>
          <p:nvPr/>
        </p:nvPicPr>
        <p:blipFill>
          <a:blip r:embed="rId7"/>
          <a:stretch>
            <a:fillRect/>
          </a:stretch>
        </p:blipFill>
        <p:spPr>
          <a:xfrm>
            <a:off x="252413" y="6094203"/>
            <a:ext cx="4067175" cy="190500"/>
          </a:xfrm>
          <a:prstGeom prst="rect">
            <a:avLst/>
          </a:prstGeom>
        </p:spPr>
      </p:pic>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9"/>
          <a:stretch>
            <a:fillRect/>
          </a:stretch>
        </p:blipFill>
        <p:spPr>
          <a:xfrm>
            <a:off x="4236787" y="2395067"/>
            <a:ext cx="693061" cy="370343"/>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10"/>
          <a:stretch>
            <a:fillRect/>
          </a:stretch>
        </p:blipFill>
        <p:spPr>
          <a:xfrm>
            <a:off x="4031292" y="3428577"/>
            <a:ext cx="1375658" cy="408256"/>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recons</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pred</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(I)</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1273</Words>
  <Application>Microsoft Office PowerPoint</Application>
  <PresentationFormat>Presentación en pantalla (4:3)</PresentationFormat>
  <Paragraphs>125</Paragraphs>
  <Slides>16</Slides>
  <Notes>15</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2779</cp:revision>
  <dcterms:created xsi:type="dcterms:W3CDTF">2009-08-29T18:32:18Z</dcterms:created>
  <dcterms:modified xsi:type="dcterms:W3CDTF">2024-07-22T08:00:35Z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